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6.userapi.com/c853520/v853520854/224e8d/F2-MZSrsC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13.userapi.com/c853520/v853520854/224e97/VZSwaJ9Sn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41.userapi.com/c853520/v853520854/224ea1/AJ-FXCTR6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26.userapi.com/c853520/v853520854/224eab/82uwMaQsR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36.userapi.com/c853520/v853520854/224eb5/gXdCar7PJ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15.userapi.com/c853520/v853520854/224ebf/vjfaj38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 лебедев</dc:creator>
  <cp:lastModifiedBy>Анна Лебедева</cp:lastModifiedBy>
  <cp:revision>1</cp:revision>
  <dcterms:created xsi:type="dcterms:W3CDTF">2020-04-28T05:47:15Z</dcterms:created>
  <dcterms:modified xsi:type="dcterms:W3CDTF">2020-04-28T05:55:08Z</dcterms:modified>
</cp:coreProperties>
</file>