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60" r:id="rId4"/>
    <p:sldId id="261" r:id="rId5"/>
    <p:sldId id="262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243C6-9919-4034-A645-0E9CEC2EA357}" type="datetimeFigureOut">
              <a:rPr lang="ru-RU" smtClean="0"/>
              <a:pPr/>
              <a:t>18.05.2020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AF99-99AF-4328-844D-66604A601E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21429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361554" y="1142984"/>
            <a:ext cx="57109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Веселые задачи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1 класса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2792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14290"/>
            <a:ext cx="4857784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 плетень взлетел петух</a:t>
            </a:r>
          </a:p>
          <a:p>
            <a:pPr>
              <a:lnSpc>
                <a:spcPct val="150000"/>
              </a:lnSpc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овстречал ещё там двух,</a:t>
            </a:r>
          </a:p>
          <a:p>
            <a:pPr>
              <a:lnSpc>
                <a:spcPct val="150000"/>
              </a:lnSpc>
            </a:pP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колько стало петухов?</a:t>
            </a:r>
          </a:p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кого ответ готов?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1+2=3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3+2=5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642918"/>
            <a:ext cx="5072097" cy="1890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Три ромашки-желтоглазки,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Два весёлых василька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Подарили маме дети.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Сколько же цветов в букете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2714620"/>
            <a:ext cx="392909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4-2=2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714356"/>
            <a:ext cx="564360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Четыре спелых груши </a:t>
            </a:r>
            <a:endParaRPr kumimoji="0" lang="ru-RU" sz="20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На веточке качалось </a:t>
            </a:r>
            <a:endParaRPr kumimoji="0" lang="ru-RU" sz="20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Две груши снял Павлуша </a:t>
            </a:r>
            <a:endParaRPr kumimoji="0" lang="ru-RU" sz="20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А сколько груш осталось?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3+6=9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642918"/>
            <a:ext cx="571504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Купила школа для детей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Три белых, шесть цветных мячей.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Так сколько же всего мячей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Купила школа для детей?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5+2=7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500042"/>
            <a:ext cx="5214974" cy="1890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Пять синиц на ветку сели,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 ним две галки прилетели.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Сосчитайте быстро, детки,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Сколько птиц сидит на ветке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2857496"/>
            <a:ext cx="3786214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7-4=3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714356"/>
            <a:ext cx="6143668" cy="18905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На тарелочке семь слив,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Вид их очень уж красив.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Съел четыре сливы Павел.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Сколько мальчик слив оставил?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428604"/>
            <a:ext cx="664373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Картошки много накопали,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Здесь 3 мешка, там целых 5.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Так сколько же мешков собрали?</a:t>
            </a:r>
            <a:b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Кто мне поможет сосчитать?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2714620"/>
            <a:ext cx="3786214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3+5=8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357158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61554" y="1142984"/>
            <a:ext cx="571090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олодцы!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786050" y="357166"/>
            <a:ext cx="5786478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ва кубика у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М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аши, четыре у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аташи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ы кубики все эти считайте быстро дети.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786058"/>
            <a:ext cx="3357586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2+4=6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482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285728"/>
            <a:ext cx="5134355" cy="28146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На полянке у дубка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Крот увидел два грибка,</a:t>
            </a:r>
          </a:p>
          <a:p>
            <a:pPr>
              <a:lnSpc>
                <a:spcPct val="150000"/>
              </a:lnSpc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А подальше, у осин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Он нашел ещё один.</a:t>
            </a:r>
          </a:p>
          <a:p>
            <a:pPr>
              <a:lnSpc>
                <a:spcPct val="150000"/>
              </a:lnSpc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Кто ответить нам готов,</a:t>
            </a:r>
          </a:p>
          <a:p>
            <a:pPr>
              <a:lnSpc>
                <a:spcPct val="150000"/>
              </a:lnSpc>
            </a:pP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Сколько крот нашёл грибов?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3286124"/>
            <a:ext cx="3786214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2+1=3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5984" y="428604"/>
            <a:ext cx="64294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Я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нашёл в дупле у белки пять лесных орешков мелких.</a:t>
            </a:r>
          </a:p>
          <a:p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от ещё один лежит, мхом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заботливо укрыт</a:t>
            </a:r>
          </a:p>
          <a:p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 и белка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!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от 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хозяйка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! В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се орешки посчитай-ка.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0283" y="2714620"/>
            <a:ext cx="3573485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5+1=6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43174" y="142852"/>
            <a:ext cx="5643602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осемь храбрых малышей переходят в брод ручей.</a:t>
            </a:r>
          </a:p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дин отстал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: 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омой хочу».</a:t>
            </a:r>
          </a:p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колько их пришло к ручью?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2571744"/>
            <a:ext cx="357190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8-1=7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500042"/>
            <a:ext cx="4857784" cy="30805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Пять малышек медвежат</a:t>
            </a:r>
          </a:p>
          <a:p>
            <a:pPr>
              <a:lnSpc>
                <a:spcPct val="20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Мама уложила спать.</a:t>
            </a:r>
          </a:p>
          <a:p>
            <a:pPr>
              <a:lnSpc>
                <a:spcPct val="20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Одному никак не спиться,</a:t>
            </a:r>
          </a:p>
          <a:p>
            <a:pPr>
              <a:lnSpc>
                <a:spcPct val="20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 скольким сон хороший снится?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5-1=4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5+5=10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86050" y="214290"/>
            <a:ext cx="500066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Ш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ла лисица вдоль тропинки</a:t>
            </a:r>
          </a:p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несла грибы в корзинке:</a:t>
            </a:r>
          </a:p>
          <a:p>
            <a:pPr>
              <a:lnSpc>
                <a:spcPct val="150000"/>
              </a:lnSpc>
            </a:pP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ять опят и пять лисичек </a:t>
            </a:r>
          </a:p>
          <a:p>
            <a:pPr>
              <a:lnSpc>
                <a:spcPct val="150000"/>
              </a:lnSpc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ля лисят и для лисичек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07181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7-1=6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214289"/>
            <a:ext cx="5357850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нуку 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Шуре добрый дед 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 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Д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ал вчера семь штук конфет 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 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ъел одну конфету внук 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 </a:t>
            </a:r>
          </a:p>
          <a:p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</a:t>
            </a:r>
            <a:r>
              <a:rPr lang="ru-RU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колько же осталось штук?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edsovet.su/_ld/418/39140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9746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6493"/>
          <a:stretch>
            <a:fillRect/>
          </a:stretch>
        </p:blipFill>
        <p:spPr bwMode="auto">
          <a:xfrm>
            <a:off x="285720" y="0"/>
            <a:ext cx="214314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3286124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9-1=8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357166"/>
            <a:ext cx="65722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Б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ыло в детском магазине десять кукол на витрине. 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 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уколку одну купили папа с мамою для 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Л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или. 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 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       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С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колько кукол на витрине осталось в детском магазине? </a:t>
            </a:r>
          </a:p>
          <a:p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</a:p>
          <a:p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228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Пользователь</cp:lastModifiedBy>
  <cp:revision>3</cp:revision>
  <dcterms:created xsi:type="dcterms:W3CDTF">2015-01-10T02:26:11Z</dcterms:created>
  <dcterms:modified xsi:type="dcterms:W3CDTF">2020-05-17T23:13:13Z</dcterms:modified>
</cp:coreProperties>
</file>